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3" r:id="rId10"/>
    <p:sldId id="266" r:id="rId11"/>
    <p:sldId id="261" r:id="rId12"/>
    <p:sldId id="269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>
      <p:cViewPr>
        <p:scale>
          <a:sx n="75" d="100"/>
          <a:sy n="75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3822A9D-B85E-45ED-9863-7A2D811252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1" y="5030106"/>
            <a:ext cx="8257143" cy="1495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1" y="408151"/>
            <a:ext cx="1505065" cy="129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8" name="Slide Zoom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8526063"/>
                  </p:ext>
                </p:extLst>
              </p:nvPr>
            </p:nvGraphicFramePr>
            <p:xfrm>
              <a:off x="-2868561" y="1443498"/>
              <a:ext cx="2286000" cy="1714500"/>
            </p:xfrm>
            <a:graphic>
              <a:graphicData uri="http://schemas.microsoft.com/office/powerpoint/2016/slidezoom">
                <pslz:sldZm>
                  <pslz:sldZmObj sldId="257" cId="4057108863">
                    <pslz:zmPr id="{16628C39-7209-4CB3-B1A5-A5EB60F8E9EF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868561" y="144349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29F2AA62-34F6-472A-8939-636F0FC7C0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6676672-FEF8-AE42-B790-A0E6D28D21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high confidence">
            <a:extLst>
              <a:ext uri="{FF2B5EF4-FFF2-40B4-BE49-F238E27FC236}">
                <a16:creationId xmlns:a16="http://schemas.microsoft.com/office/drawing/2014/main" xmlns="" id="{6A0F3090-767E-4849-9616-849F77D11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936A962-38C1-7344-A046-96DBAC450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1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F77627B8-09CE-4E7E-A2FE-A7863FC8E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0555BC7-768A-D84F-AA50-22FDE2C42C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0AC72B2B-3FA9-4F27-9F05-E9B98F608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22ABD17-49E8-8C44-9571-E26D8AF32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4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69D4A73-BFF7-46A8-B85B-2493ADE72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9827BA9-9607-5145-AE04-273D812E20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9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1DB2925-FEC2-3046-8DEF-CA2BE6F73C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54B80AC8-F186-4EBF-A0AA-221617670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56EC630-2A57-A644-BE1B-8425E3C965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, indoor&#10;&#10;Description generated with high confidence">
            <a:extLst>
              <a:ext uri="{FF2B5EF4-FFF2-40B4-BE49-F238E27FC236}">
                <a16:creationId xmlns:a16="http://schemas.microsoft.com/office/drawing/2014/main" xmlns="" id="{F0019DDD-A279-4693-BA7E-B80D14855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75D303-0F56-7448-BC2F-FBE8904BF3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6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xmlns="" id="{E1F81895-6D82-45B4-A250-F4DFD3AA1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75402EF-E6E1-6D4B-8383-25DE501BFD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4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xmlns="" id="{D5349CA1-F3D4-4724-ABBE-F7A5C062E6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365864"/>
              </p:ext>
            </p:extLst>
          </p:nvPr>
        </p:nvGraphicFramePr>
        <p:xfrm>
          <a:off x="1259632" y="1988840"/>
          <a:ext cx="6876591" cy="294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Image" r:id="rId3" imgW="8888760" imgH="3809520" progId="Photoshop.Image.18">
                  <p:embed/>
                </p:oleObj>
              </mc:Choice>
              <mc:Fallback>
                <p:oleObj name="Image" r:id="rId3" imgW="8888760" imgH="380952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988840"/>
                        <a:ext cx="6876591" cy="294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1FA9315-2E7E-FD45-A07E-22AA2FF889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9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4A111E70-B28D-4F82-BEB7-F7A58DA2E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81" y="1940125"/>
            <a:ext cx="6666395" cy="28570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B41F30-CE4E-EE4D-A44C-F7976861AA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high confidence">
            <a:extLst>
              <a:ext uri="{FF2B5EF4-FFF2-40B4-BE49-F238E27FC236}">
                <a16:creationId xmlns:a16="http://schemas.microsoft.com/office/drawing/2014/main" xmlns="" id="{51F82682-640F-471A-ACFB-54B116098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8C31B2D-58E6-BA47-90F6-24FCF90544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xmlns="" id="{935CBE87-484F-4397-BECE-F79056E51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8CA7F54-4F3C-E448-9067-B1B41CBDEC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3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generated with high confidence">
            <a:extLst>
              <a:ext uri="{FF2B5EF4-FFF2-40B4-BE49-F238E27FC236}">
                <a16:creationId xmlns:a16="http://schemas.microsoft.com/office/drawing/2014/main" xmlns="" id="{45A0E360-9815-4DA6-AEA7-89D273836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C7DBA1B-E023-5C41-B003-76F544845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4" y="404664"/>
            <a:ext cx="1815271" cy="8640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3789"/>
            <a:ext cx="2277902" cy="14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9947</TotalTime>
  <Words>1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Khurram</cp:lastModifiedBy>
  <cp:revision>60</cp:revision>
  <dcterms:created xsi:type="dcterms:W3CDTF">2016-02-25T15:54:01Z</dcterms:created>
  <dcterms:modified xsi:type="dcterms:W3CDTF">2018-03-01T08:36:57Z</dcterms:modified>
</cp:coreProperties>
</file>