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7" r:id="rId8"/>
    <p:sldId id="268" r:id="rId9"/>
    <p:sldId id="263" r:id="rId10"/>
    <p:sldId id="266" r:id="rId11"/>
    <p:sldId id="261" r:id="rId12"/>
    <p:sldId id="269" r:id="rId13"/>
    <p:sldId id="270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18"/>
  </p:normalViewPr>
  <p:slideViewPr>
    <p:cSldViewPr>
      <p:cViewPr>
        <p:scale>
          <a:sx n="75" d="100"/>
          <a:sy n="75" d="100"/>
        </p:scale>
        <p:origin x="-122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3822A9D-B85E-45ED-9863-7A2D811252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21" y="5030106"/>
            <a:ext cx="8257143" cy="14952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391" y="408151"/>
            <a:ext cx="1505065" cy="1292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884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330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65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52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4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20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39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105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621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614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5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8B8C4-F75E-4624-B901-69C192ACF465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31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xmlns="" Requires="pslz">
          <p:graphicFrame>
            <p:nvGraphicFramePr>
              <p:cNvPr id="8" name="Slide Zoom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68526063"/>
                  </p:ext>
                </p:extLst>
              </p:nvPr>
            </p:nvGraphicFramePr>
            <p:xfrm>
              <a:off x="-2868561" y="1443498"/>
              <a:ext cx="2286000" cy="1714500"/>
            </p:xfrm>
            <a:graphic>
              <a:graphicData uri="http://schemas.microsoft.com/office/powerpoint/2016/slidezoom">
                <pslz:sldZm>
                  <pslz:sldZmObj sldId="257" cId="4057108863">
                    <pslz:zmPr id="{16628C39-7209-4CB3-B1A5-A5EB60F8E9EF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2868561" y="1443498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pic>
        <p:nvPicPr>
          <p:cNvPr id="7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29F2AA62-34F6-472A-8939-636F0FC7C0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809" y="1995666"/>
            <a:ext cx="6552381" cy="286666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A6676672-FEF8-AE42-B790-A0E6D28D216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4" y="404664"/>
            <a:ext cx="1815271" cy="86409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93789"/>
            <a:ext cx="2277902" cy="148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874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bottle&#10;&#10;Description generated with high confidence">
            <a:extLst>
              <a:ext uri="{FF2B5EF4-FFF2-40B4-BE49-F238E27FC236}">
                <a16:creationId xmlns:a16="http://schemas.microsoft.com/office/drawing/2014/main" xmlns="" id="{6A0F3090-767E-4849-9616-849F77D117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809" y="1995666"/>
            <a:ext cx="6552381" cy="28666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936A962-38C1-7344-A046-96DBAC450F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4" y="404664"/>
            <a:ext cx="1815271" cy="8640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93789"/>
            <a:ext cx="2277902" cy="148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216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F77627B8-09CE-4E7E-A2FE-A7863FC8E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809" y="1995666"/>
            <a:ext cx="6552381" cy="28666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70555BC7-768A-D84F-AA50-22FDE2C42C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4" y="404664"/>
            <a:ext cx="1815271" cy="8640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93789"/>
            <a:ext cx="2277902" cy="148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201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0AC72B2B-3FA9-4F27-9F05-E9B98F608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809" y="1995666"/>
            <a:ext cx="6552381" cy="28666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22ABD17-49E8-8C44-9571-E26D8AF32F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4" y="404664"/>
            <a:ext cx="1815271" cy="8640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93789"/>
            <a:ext cx="2277902" cy="148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640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69D4A73-BFF7-46A8-B85B-2493ADE728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809" y="1995666"/>
            <a:ext cx="6552381" cy="28666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9827BA9-9607-5145-AE04-273D812E20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4" y="404664"/>
            <a:ext cx="1815271" cy="8640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93789"/>
            <a:ext cx="2277902" cy="148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590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1844824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1DB2925-FEC2-3046-8DEF-CA2BE6F73C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4" y="404664"/>
            <a:ext cx="1815271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77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54B80AC8-F186-4EBF-A0AA-2216176702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809" y="1995666"/>
            <a:ext cx="6552381" cy="28666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56EC630-2A57-A644-BE1B-8425E3C965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4" y="404664"/>
            <a:ext cx="1815271" cy="8640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93789"/>
            <a:ext cx="2277902" cy="148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10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bottle, indoor&#10;&#10;Description generated with high confidence">
            <a:extLst>
              <a:ext uri="{FF2B5EF4-FFF2-40B4-BE49-F238E27FC236}">
                <a16:creationId xmlns:a16="http://schemas.microsoft.com/office/drawing/2014/main" xmlns="" id="{F0019DDD-A279-4693-BA7E-B80D14855C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809" y="1995666"/>
            <a:ext cx="6552381" cy="28666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D75D303-0F56-7448-BC2F-FBE8904BF3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4" y="404664"/>
            <a:ext cx="1815271" cy="8640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93789"/>
            <a:ext cx="2277902" cy="148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762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bottle&#10;&#10;Description generated with very high confidence">
            <a:extLst>
              <a:ext uri="{FF2B5EF4-FFF2-40B4-BE49-F238E27FC236}">
                <a16:creationId xmlns:a16="http://schemas.microsoft.com/office/drawing/2014/main" xmlns="" id="{E1F81895-6D82-45B4-A250-F4DFD3AA1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809" y="1995666"/>
            <a:ext cx="6552381" cy="28666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075402EF-E6E1-6D4B-8383-25DE501BFD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4" y="404664"/>
            <a:ext cx="1815271" cy="8640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93789"/>
            <a:ext cx="2277902" cy="148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241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xmlns="" id="{D5349CA1-F3D4-4724-ABBE-F7A5C062E6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365864"/>
              </p:ext>
            </p:extLst>
          </p:nvPr>
        </p:nvGraphicFramePr>
        <p:xfrm>
          <a:off x="1259632" y="1988840"/>
          <a:ext cx="6876591" cy="294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Image" r:id="rId3" imgW="8888760" imgH="3809520" progId="Photoshop.Image.18">
                  <p:embed/>
                </p:oleObj>
              </mc:Choice>
              <mc:Fallback>
                <p:oleObj name="Image" r:id="rId3" imgW="8888760" imgH="3809520" progId="Photoshop.Image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1988840"/>
                        <a:ext cx="6876591" cy="2947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1FA9315-2E7E-FD45-A07E-22AA2FF889E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4" y="404664"/>
            <a:ext cx="1815271" cy="8640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93789"/>
            <a:ext cx="2277902" cy="148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491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4A111E70-B28D-4F82-BEB7-F7A58DA2E1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981" y="1940125"/>
            <a:ext cx="6666395" cy="28570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5B41F30-CE4E-EE4D-A44C-F7976861AA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4" y="404664"/>
            <a:ext cx="1815271" cy="8640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93789"/>
            <a:ext cx="2277902" cy="148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256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bottle&#10;&#10;Description generated with high confidence">
            <a:extLst>
              <a:ext uri="{FF2B5EF4-FFF2-40B4-BE49-F238E27FC236}">
                <a16:creationId xmlns:a16="http://schemas.microsoft.com/office/drawing/2014/main" xmlns="" id="{51F82682-640F-471A-ACFB-54B116098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809" y="1995666"/>
            <a:ext cx="6552381" cy="28666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8C31B2D-58E6-BA47-90F6-24FCF90544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4" y="404664"/>
            <a:ext cx="1815271" cy="8640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93789"/>
            <a:ext cx="2277902" cy="148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798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bottle&#10;&#10;Description generated with very high confidence">
            <a:extLst>
              <a:ext uri="{FF2B5EF4-FFF2-40B4-BE49-F238E27FC236}">
                <a16:creationId xmlns:a16="http://schemas.microsoft.com/office/drawing/2014/main" xmlns="" id="{935CBE87-484F-4397-BECE-F79056E51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809" y="1995666"/>
            <a:ext cx="6552381" cy="28666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8CA7F54-4F3C-E448-9067-B1B41CBDEC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4" y="404664"/>
            <a:ext cx="1815271" cy="8640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93789"/>
            <a:ext cx="2277902" cy="148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838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bottle&#10;&#10;Description generated with high confidence">
            <a:extLst>
              <a:ext uri="{FF2B5EF4-FFF2-40B4-BE49-F238E27FC236}">
                <a16:creationId xmlns:a16="http://schemas.microsoft.com/office/drawing/2014/main" xmlns="" id="{45A0E360-9815-4DA6-AEA7-89D273836A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809" y="1995666"/>
            <a:ext cx="6552381" cy="28666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C7DBA1B-E023-5C41-B003-76F544845C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4" y="404664"/>
            <a:ext cx="1815271" cy="8640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93789"/>
            <a:ext cx="2277902" cy="148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622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9947</TotalTime>
  <Words>1</Words>
  <Application>Microsoft Office PowerPoint</Application>
  <PresentationFormat>On-screen Show (4:3)</PresentationFormat>
  <Paragraphs>1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IWD2016</dc:subject>
  <dc:creator>IWD Team</dc:creator>
  <cp:keywords>IWD</cp:keywords>
  <cp:lastModifiedBy>Khurram</cp:lastModifiedBy>
  <cp:revision>60</cp:revision>
  <dcterms:created xsi:type="dcterms:W3CDTF">2016-02-25T15:54:01Z</dcterms:created>
  <dcterms:modified xsi:type="dcterms:W3CDTF">2018-03-01T08:36:57Z</dcterms:modified>
</cp:coreProperties>
</file>